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7" r:id="rId15"/>
    <p:sldId id="278" r:id="rId16"/>
    <p:sldId id="269" r:id="rId17"/>
    <p:sldId id="27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0" r:id="rId26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D0D43-E0A7-4287-B052-EDFFD1485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F173E5-8907-4E67-934C-FB32D479B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456DD-C16D-41EE-A13A-2755C027A088}" type="datetimeFigureOut">
              <a:rPr lang="ru-RU"/>
              <a:pPr>
                <a:defRPr/>
              </a:pPr>
              <a:t>08.06.2020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E8CE9-05CB-420D-8D4C-0B8CC9D7AA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882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7C891-5B03-4CB6-9DF9-A80A565E8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46A679-61F4-42C4-989F-9FA3B9A55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A2E86-A457-4957-963D-4993DD596344}" type="datetimeFigureOut">
              <a:rPr lang="ru-RU"/>
              <a:pPr>
                <a:defRPr/>
              </a:pPr>
              <a:t>08.06.2020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3D1AD-2B0B-4445-9A1D-B814DA9F8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300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935636-383B-45A3-B0A2-BCB54CCBF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4206E7-0A8A-4BCA-B90F-86015B477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F78CA-7AAC-485C-9331-38701722ABEE}" type="datetimeFigureOut">
              <a:rPr lang="ru-RU"/>
              <a:pPr>
                <a:defRPr/>
              </a:pPr>
              <a:t>08.06.2020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E1614-0666-490B-82CF-7F0569F05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94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C5CC5-5980-43F1-9E65-0815B27B6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98DCDF-FFC8-493B-9D97-2E684CA0C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2C27-F932-44E8-BECC-7EF8264775F5}" type="datetimeFigureOut">
              <a:rPr lang="ru-RU"/>
              <a:pPr>
                <a:defRPr/>
              </a:pPr>
              <a:t>08.06.2020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D6FE4-062A-493E-858C-A04C73D1A4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18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89D2F-45BE-445D-B836-C5B5EB6DD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389894-65D5-47AD-80A5-2CA92630F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05854-7A33-4B35-81B8-733BA4B33C19}" type="datetimeFigureOut">
              <a:rPr lang="ru-RU"/>
              <a:pPr>
                <a:defRPr/>
              </a:pPr>
              <a:t>08.06.2020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3DEFE-4113-40F9-94E0-9B39ED27B0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912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B8ED1-FB16-407D-98E1-7FE2A9396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BA3D10-4122-438F-8C2B-1545D4C41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8EE2B6-CDDE-48D3-A819-4A1E21B7F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4A06C-7107-461F-9E2F-699CE5C61764}" type="datetimeFigureOut">
              <a:rPr lang="ru-RU"/>
              <a:pPr>
                <a:defRPr/>
              </a:pPr>
              <a:t>08.06.2020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05376-685C-4942-B03B-CEBBCAB899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65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AB356-01D7-4F73-AFB5-AA9B6344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63C486-F3A9-46FB-95B9-8EEAFF2DB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537D04-2A00-44F2-BF1D-5FA1AA52B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6A84047-3D7D-4434-B628-EBEA50846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F956F1-6E9D-405E-BE83-8A040C0747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3D455-7FE9-4967-944F-E299D2A3ED03}" type="datetimeFigureOut">
              <a:rPr lang="ru-RU"/>
              <a:pPr>
                <a:defRPr/>
              </a:pPr>
              <a:t>08.06.2020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489F2-0E83-4C02-8E54-217E05C0EC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292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040AD-801C-48D1-BC89-125A3FFE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B731B-0DDA-4155-A1ED-B3F13369F5B2}" type="datetimeFigureOut">
              <a:rPr lang="ru-RU"/>
              <a:pPr>
                <a:defRPr/>
              </a:pPr>
              <a:t>08.06.2020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14D39-9C47-4925-97EF-9CFABFDDB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496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75D38-F11F-43BE-AECC-6DFB0D01C62D}" type="datetimeFigureOut">
              <a:rPr lang="ru-RU"/>
              <a:pPr>
                <a:defRPr/>
              </a:pPr>
              <a:t>08.06.2020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63088-FCB4-44C9-B30D-8846B9780B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76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39F00-D1AE-43ED-899A-95D9C728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516DE1-A200-4D03-9359-182AF1106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E21E8A-4490-43A6-9F75-B799339CD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ED2C5-3925-4F8C-B2FE-23592619E24B}" type="datetimeFigureOut">
              <a:rPr lang="ru-RU"/>
              <a:pPr>
                <a:defRPr/>
              </a:pPr>
              <a:t>08.06.2020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70D27-3D38-4A6A-B470-B88ED63318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094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D01E5-2513-44E5-98C6-E733291ED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D894610-AAFC-487F-A85F-E3051C042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DB3D38-50B6-4162-A182-C0C19A2BB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FD231-1E79-480D-9A42-CDCEF413E414}" type="datetimeFigureOut">
              <a:rPr lang="ru-RU"/>
              <a:pPr>
                <a:defRPr/>
              </a:pPr>
              <a:t>08.06.2020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35388-0DE1-4FCC-8B4B-3D9F323BFA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9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2D37A-44B4-481E-99DB-3413A9B9F6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34A6B0-25C8-4D92-808C-9AB620B32388}" type="datetimeFigureOut">
              <a:rPr lang="ru-RU"/>
              <a:pPr>
                <a:defRPr/>
              </a:pPr>
              <a:t>08.06.2020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ECE2C7-DF1E-4673-BD88-FE711C7F0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7F6317-8333-418A-A574-65CFA697A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8450A8-00D5-42D1-A96F-4869AB95F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720725"/>
          </a:xfrm>
        </p:spPr>
        <p:txBody>
          <a:bodyPr/>
          <a:lstStyle/>
          <a:p>
            <a:r>
              <a:rPr lang="ru-RU" altLang="ru-RU" sz="2800" smtClean="0">
                <a:latin typeface="Microsoft JhengHei Light"/>
                <a:ea typeface="Microsoft JhengHei Light"/>
                <a:cs typeface="Microsoft JhengHei Light"/>
              </a:rPr>
              <a:t>ФГБОУ ВО ЧГМА Минздрава РФ</a:t>
            </a:r>
          </a:p>
        </p:txBody>
      </p:sp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949950"/>
            <a:ext cx="9144000" cy="1816100"/>
          </a:xfrm>
        </p:spPr>
        <p:txBody>
          <a:bodyPr/>
          <a:lstStyle/>
          <a:p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Руководитель: Голубцова Виктория Юрьевна, студентка педиатрического факультета</a:t>
            </a:r>
          </a:p>
        </p:txBody>
      </p:sp>
      <p:pic>
        <p:nvPicPr>
          <p:cNvPr id="2052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-2743200"/>
            <a:ext cx="8486775" cy="832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«Хеллоуин»</a:t>
            </a:r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>
          <a:xfrm>
            <a:off x="838200" y="1463675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31 октября в КДКБ, отделение травматологии</a:t>
            </a:r>
          </a:p>
        </p:txBody>
      </p:sp>
      <p:pic>
        <p:nvPicPr>
          <p:cNvPr id="11268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9584" r="19688" b="2362"/>
          <a:stretch>
            <a:fillRect/>
          </a:stretch>
        </p:blipFill>
        <p:spPr bwMode="auto">
          <a:xfrm>
            <a:off x="4022725" y="2644775"/>
            <a:ext cx="414655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514600"/>
            <a:ext cx="34671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/>
          <a:stretch>
            <a:fillRect/>
          </a:stretch>
        </p:blipFill>
        <p:spPr bwMode="auto">
          <a:xfrm>
            <a:off x="8901113" y="2263775"/>
            <a:ext cx="3043237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«Хеллоуин»</a:t>
            </a:r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>
          <a:xfrm>
            <a:off x="838200" y="1444625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1 ноября в СРЦ «Надежда»</a:t>
            </a:r>
          </a:p>
        </p:txBody>
      </p:sp>
      <p:pic>
        <p:nvPicPr>
          <p:cNvPr id="12292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23334" r="4584" b="5324"/>
          <a:stretch>
            <a:fillRect/>
          </a:stretch>
        </p:blipFill>
        <p:spPr bwMode="auto">
          <a:xfrm>
            <a:off x="3295650" y="2243138"/>
            <a:ext cx="56007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</p:spPr>
        <p:txBody>
          <a:bodyPr/>
          <a:lstStyle/>
          <a:p>
            <a:pPr algn="ctr"/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«Время поиграть»</a:t>
            </a:r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>
          <a:xfrm>
            <a:off x="838200" y="1473200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9 ноября в СРЦ «Надежда»</a:t>
            </a:r>
          </a:p>
        </p:txBody>
      </p:sp>
      <p:pic>
        <p:nvPicPr>
          <p:cNvPr id="13316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7" b="8057"/>
          <a:stretch>
            <a:fillRect/>
          </a:stretch>
        </p:blipFill>
        <p:spPr bwMode="auto">
          <a:xfrm>
            <a:off x="4117975" y="2581275"/>
            <a:ext cx="395605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6" t="7222" r="-2" b="12778"/>
          <a:stretch>
            <a:fillRect/>
          </a:stretch>
        </p:blipFill>
        <p:spPr bwMode="auto">
          <a:xfrm>
            <a:off x="276225" y="2162175"/>
            <a:ext cx="331946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9"/>
          <a:stretch>
            <a:fillRect/>
          </a:stretch>
        </p:blipFill>
        <p:spPr bwMode="auto">
          <a:xfrm>
            <a:off x="8540750" y="2162175"/>
            <a:ext cx="3375025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219200" y="269875"/>
            <a:ext cx="9753600" cy="1273175"/>
          </a:xfrm>
        </p:spPr>
        <p:txBody>
          <a:bodyPr/>
          <a:lstStyle/>
          <a:p>
            <a:pPr algn="ctr"/>
            <a:r>
              <a:rPr lang="ru-RU" altLang="ru-RU" sz="3600" smtClean="0">
                <a:latin typeface="Microsoft JhengHei Light"/>
                <a:ea typeface="Microsoft JhengHei Light"/>
                <a:cs typeface="Microsoft JhengHei Light"/>
              </a:rPr>
              <a:t>Форум «Чита – город молодых»</a:t>
            </a: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838200" y="1682750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15 ноября награждение за лучший социальный ролик</a:t>
            </a:r>
          </a:p>
        </p:txBody>
      </p:sp>
      <p:pic>
        <p:nvPicPr>
          <p:cNvPr id="14340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14861" r="4478" b="-972"/>
          <a:stretch>
            <a:fillRect/>
          </a:stretch>
        </p:blipFill>
        <p:spPr bwMode="auto">
          <a:xfrm>
            <a:off x="3063875" y="2373313"/>
            <a:ext cx="6064250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«Безопасный Новый Год»</a:t>
            </a: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838200" y="1320800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26 ноября, школа №31</a:t>
            </a:r>
          </a:p>
        </p:txBody>
      </p:sp>
      <p:pic>
        <p:nvPicPr>
          <p:cNvPr id="15364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1731963"/>
            <a:ext cx="48958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«Книга – лучший друг»</a:t>
            </a:r>
          </a:p>
        </p:txBody>
      </p:sp>
      <p:pic>
        <p:nvPicPr>
          <p:cNvPr id="16387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1922463"/>
            <a:ext cx="4764088" cy="4764087"/>
          </a:xfrm>
        </p:spPr>
      </p:pic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1604963" y="1284288"/>
            <a:ext cx="89820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800">
                <a:latin typeface="Microsoft JhengHei Light"/>
                <a:ea typeface="Microsoft JhengHei Light"/>
                <a:cs typeface="Microsoft JhengHei Light"/>
              </a:rPr>
              <a:t>26 ноября, КДКБ, отделение нефрологии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800" smtClean="0">
                <a:latin typeface="Microsoft JhengHei Light"/>
                <a:ea typeface="Microsoft JhengHei Light"/>
                <a:cs typeface="Microsoft JhengHei Light"/>
              </a:rPr>
              <a:t>Обучение волонтёров в рамках проекта </a:t>
            </a:r>
            <a:br>
              <a:rPr lang="ru-RU" altLang="ru-RU" sz="2800" smtClean="0">
                <a:latin typeface="Microsoft JhengHei Light"/>
                <a:ea typeface="Microsoft JhengHei Light"/>
                <a:cs typeface="Microsoft JhengHei Light"/>
              </a:rPr>
            </a:br>
            <a:r>
              <a:rPr lang="ru-RU" altLang="ru-RU" sz="2800" smtClean="0">
                <a:latin typeface="Microsoft JhengHei Light"/>
                <a:ea typeface="Microsoft JhengHei Light"/>
                <a:cs typeface="Microsoft JhengHei Light"/>
              </a:rPr>
              <a:t>«Дети, не болейте»</a:t>
            </a:r>
          </a:p>
        </p:txBody>
      </p:sp>
      <p:pic>
        <p:nvPicPr>
          <p:cNvPr id="17411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/>
          <a:stretch>
            <a:fillRect/>
          </a:stretch>
        </p:blipFill>
        <p:spPr bwMode="auto">
          <a:xfrm>
            <a:off x="7934325" y="1765300"/>
            <a:ext cx="41465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 descr="https://sun1-47.userapi.com/ARaWFx7e0ODFE-LqQM2ZGQx9dsMOWxTZKJQy0w/CLUYPAVbxu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6" b="23611"/>
          <a:stretch>
            <a:fillRect/>
          </a:stretch>
        </p:blipFill>
        <p:spPr bwMode="auto">
          <a:xfrm>
            <a:off x="438150" y="1536700"/>
            <a:ext cx="321627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4324350"/>
            <a:ext cx="32162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Объект 4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8213" y="2792413"/>
            <a:ext cx="2870200" cy="382746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3200" smtClean="0">
                <a:latin typeface="Microsoft JhengHei Light"/>
                <a:ea typeface="Microsoft JhengHei Light"/>
                <a:cs typeface="Microsoft JhengHei Light"/>
              </a:rPr>
              <a:t>«Сделай мир лучше – начни с себя»</a:t>
            </a:r>
          </a:p>
        </p:txBody>
      </p:sp>
      <p:pic>
        <p:nvPicPr>
          <p:cNvPr id="1843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3638" y="1978025"/>
            <a:ext cx="4784725" cy="4784725"/>
          </a:xfrm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1457325" y="1352550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800">
                <a:latin typeface="Microsoft JhengHei Light"/>
                <a:ea typeface="Microsoft JhengHei Light"/>
                <a:cs typeface="Microsoft JhengHei Light"/>
              </a:rPr>
              <a:t>25 ноября, КДКБ, отделение отоларингологии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«Благотворительная ёлочка»</a:t>
            </a: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>
          <a:xfrm>
            <a:off x="838200" y="1473200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4 и 5 декабря, ЧГМА</a:t>
            </a:r>
          </a:p>
        </p:txBody>
      </p:sp>
      <p:pic>
        <p:nvPicPr>
          <p:cNvPr id="19460" name="Picture 4" descr="https://sun1-18.userapi.com/1-Loz21TyBvOyuqCZLZ4anT5lVk2AtjV3m-BpQ/aMlpdFm3hD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t="1250" r="9908" b="13889"/>
          <a:stretch>
            <a:fillRect/>
          </a:stretch>
        </p:blipFill>
        <p:spPr bwMode="auto">
          <a:xfrm>
            <a:off x="130175" y="2228850"/>
            <a:ext cx="4067175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https://sun1-19.userapi.com/RW0dx-T7c6W9L9KeSipGUrn6zd_E9TP5lK6V7A/MAfzSB1_0s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10417" r="17169" b="7500"/>
          <a:stretch>
            <a:fillRect/>
          </a:stretch>
        </p:blipFill>
        <p:spPr bwMode="auto">
          <a:xfrm>
            <a:off x="7994650" y="1838325"/>
            <a:ext cx="40671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 descr="https://sun1-47.userapi.com/q9yMgO138SulBW6mLUCU3QEtZXRw9cLlR5fDAg/66twY0UgFF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r="14246" b="13750"/>
          <a:stretch>
            <a:fillRect/>
          </a:stretch>
        </p:blipFill>
        <p:spPr bwMode="auto">
          <a:xfrm>
            <a:off x="3667125" y="2921000"/>
            <a:ext cx="48577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«Новогодний утренник»</a:t>
            </a: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838200" y="1539875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14 декабря, детский дом с. Колочное</a:t>
            </a:r>
          </a:p>
        </p:txBody>
      </p:sp>
      <p:pic>
        <p:nvPicPr>
          <p:cNvPr id="20484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419350"/>
            <a:ext cx="5532437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2419350"/>
            <a:ext cx="5532438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A8AD65C-30FE-4B13-B780-6DD4D46DB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252538"/>
            <a:ext cx="10515600" cy="435292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Times New Roman" pitchFamily="18" charset="0"/>
              </a:rPr>
              <a:t>Волонтёрский отряд «Подари Улыбку» сформирован 10 октября 2006 года на базе педиатрического факультета Читинской государственной медицинской академии.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В данный момент в </a:t>
            </a:r>
            <a:r>
              <a:rPr lang="ru-RU" sz="2400" dirty="0" smtClean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волонтёрский </a:t>
            </a:r>
            <a:r>
              <a:rPr lang="ru-RU" sz="24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отряд вступили 44 студента педиатрического, лечебного и стоматологического факультетов</a:t>
            </a:r>
          </a:p>
        </p:txBody>
      </p:sp>
      <p:pic>
        <p:nvPicPr>
          <p:cNvPr id="307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2" t="15277" r="792" b="9930"/>
          <a:stretch>
            <a:fillRect/>
          </a:stretch>
        </p:blipFill>
        <p:spPr bwMode="auto">
          <a:xfrm>
            <a:off x="2484438" y="3581400"/>
            <a:ext cx="6459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«Новогодний утренник»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>
          <a:xfrm>
            <a:off x="838200" y="1416050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18 декабря, общежитие №5, ЧГМА</a:t>
            </a:r>
          </a:p>
        </p:txBody>
      </p:sp>
      <p:pic>
        <p:nvPicPr>
          <p:cNvPr id="21508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57425"/>
            <a:ext cx="59817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2257425"/>
            <a:ext cx="5846763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1325563"/>
          </a:xfrm>
        </p:spPr>
        <p:txBody>
          <a:bodyPr/>
          <a:lstStyle/>
          <a:p>
            <a:pPr algn="ctr"/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«Новогодний утренник»</a:t>
            </a:r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838200" y="1416050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22 декабря, ЧГМА</a:t>
            </a:r>
          </a:p>
        </p:txBody>
      </p:sp>
      <p:pic>
        <p:nvPicPr>
          <p:cNvPr id="22532" name="Picture 2" descr="https://sun9-62.userapi.com/c854428/v854428459/1b7a72/Xxg4lAdAO2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r="11098"/>
          <a:stretch>
            <a:fillRect/>
          </a:stretch>
        </p:blipFill>
        <p:spPr bwMode="auto">
          <a:xfrm>
            <a:off x="152400" y="1928813"/>
            <a:ext cx="39147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2066925"/>
            <a:ext cx="4084637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https://sun9-8.userapi.com/c854428/v854428459/1b7a7c/IG_h7UcIx3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/>
          <a:stretch>
            <a:fillRect/>
          </a:stretch>
        </p:blipFill>
        <p:spPr bwMode="auto">
          <a:xfrm>
            <a:off x="3586163" y="3168650"/>
            <a:ext cx="5019675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«Новогодний утренник»</a:t>
            </a: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838200" y="1558925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25 декабря, СРЦ «Надежда»</a:t>
            </a:r>
          </a:p>
        </p:txBody>
      </p:sp>
      <p:pic>
        <p:nvPicPr>
          <p:cNvPr id="23556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2290763"/>
            <a:ext cx="5610225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«Время поиграть»</a:t>
            </a:r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>
          <a:xfrm>
            <a:off x="838200" y="1454150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8 января, КДКБ, отделение отоларингологии </a:t>
            </a:r>
          </a:p>
        </p:txBody>
      </p:sp>
      <p:pic>
        <p:nvPicPr>
          <p:cNvPr id="24580" name="Picture 2" descr="https://sun1-93.userapi.com/nukAy4yTKLEBkBv_HDM3T7HHqjUE8DtanwBgZQ/sC2ac-Suw7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000250"/>
            <a:ext cx="63373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«23 февраля» и «8 марта»</a:t>
            </a:r>
          </a:p>
        </p:txBody>
      </p:sp>
      <p:pic>
        <p:nvPicPr>
          <p:cNvPr id="25603" name="Picture 2" descr="https://sun1-27.userapi.com/v9NewJvslPnuAIpQHXpUsMbATgPwh878GVaHIQ/XKp3NwzLGnU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3300" y="2989263"/>
            <a:ext cx="2730500" cy="3640137"/>
          </a:xfrm>
          <a:noFill/>
        </p:spPr>
      </p:pic>
      <p:pic>
        <p:nvPicPr>
          <p:cNvPr id="25604" name="Picture 4" descr="https://sun1-21.userapi.com/KxexMOghoqIlZbSRA2HSnTmPHVleAclE8ciM0w/3RwRDXWfZZ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7635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https://sun1-24.userapi.com/wQv31f6dafP8XyKVVb3iuaOv0yZBNyoX6hZm_g/AJG6ShNtLZ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1690688"/>
            <a:ext cx="22066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 descr="https://sun1-16.userapi.com/apKJ8-BJyn3UH9S3EH5bLxk9MGARAmafqpIvSA/Sj_qnhpsG8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100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ъект 2"/>
          <p:cNvSpPr>
            <a:spLocks noGrp="1"/>
          </p:cNvSpPr>
          <p:nvPr>
            <p:ph idx="1"/>
          </p:nvPr>
        </p:nvSpPr>
        <p:spPr>
          <a:xfrm>
            <a:off x="838200" y="2940050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385888"/>
          </a:xfrm>
        </p:spPr>
        <p:txBody>
          <a:bodyPr/>
          <a:lstStyle/>
          <a:p>
            <a:r>
              <a:rPr lang="ru-RU" altLang="ru-RU" sz="4400" smtClean="0">
                <a:latin typeface="Microsoft JhengHei Light"/>
                <a:ea typeface="Microsoft JhengHei Light"/>
                <a:cs typeface="Microsoft JhengHei Light"/>
              </a:rPr>
              <a:t>Мероприятия за 2019 – 2020 год</a:t>
            </a:r>
          </a:p>
        </p:txBody>
      </p:sp>
      <p:pic>
        <p:nvPicPr>
          <p:cNvPr id="4099" name="Picture 2" descr="https://sun1-89.userapi.com/3CbJgDM2rrY-72A1rHJU505ghARqwPPcYTavCw/grijoX_yJg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t="-2" r="24904" b="5972"/>
          <a:stretch>
            <a:fillRect/>
          </a:stretch>
        </p:blipFill>
        <p:spPr bwMode="auto">
          <a:xfrm>
            <a:off x="647700" y="1809750"/>
            <a:ext cx="317341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1250" r="13437" b="9583"/>
          <a:stretch>
            <a:fillRect/>
          </a:stretch>
        </p:blipFill>
        <p:spPr bwMode="auto">
          <a:xfrm>
            <a:off x="8370888" y="1776413"/>
            <a:ext cx="3398837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3629025"/>
            <a:ext cx="3695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406900"/>
            <a:ext cx="3125787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Заголовок 1"/>
          <p:cNvSpPr>
            <a:spLocks noGrp="1"/>
          </p:cNvSpPr>
          <p:nvPr>
            <p:ph type="ctrTitle"/>
          </p:nvPr>
        </p:nvSpPr>
        <p:spPr>
          <a:xfrm>
            <a:off x="1524000" y="361950"/>
            <a:ext cx="9144000" cy="814388"/>
          </a:xfrm>
        </p:spPr>
        <p:txBody>
          <a:bodyPr/>
          <a:lstStyle/>
          <a:p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«Дай пятёру волонтёру»</a:t>
            </a:r>
          </a:p>
        </p:txBody>
      </p:sp>
      <p:sp>
        <p:nvSpPr>
          <p:cNvPr id="512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277938"/>
            <a:ext cx="9144000" cy="484187"/>
          </a:xfrm>
        </p:spPr>
        <p:txBody>
          <a:bodyPr/>
          <a:lstStyle/>
          <a:p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15 июня 2019 в ДОЛ «Парус»</a:t>
            </a:r>
          </a:p>
        </p:txBody>
      </p:sp>
      <p:pic>
        <p:nvPicPr>
          <p:cNvPr id="512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t="7639" r="-371" b="21111"/>
          <a:stretch>
            <a:fillRect/>
          </a:stretch>
        </p:blipFill>
        <p:spPr bwMode="auto">
          <a:xfrm>
            <a:off x="211138" y="1625600"/>
            <a:ext cx="26257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r="23869" b="5608"/>
          <a:stretch>
            <a:fillRect/>
          </a:stretch>
        </p:blipFill>
        <p:spPr bwMode="auto">
          <a:xfrm>
            <a:off x="9145588" y="1835150"/>
            <a:ext cx="28352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18634" r="4584" b="10001"/>
          <a:stretch>
            <a:fillRect/>
          </a:stretch>
        </p:blipFill>
        <p:spPr bwMode="auto">
          <a:xfrm>
            <a:off x="3376613" y="2386013"/>
            <a:ext cx="5438775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8" t="-2991" r="-1611" b="2991"/>
          <a:stretch>
            <a:fillRect/>
          </a:stretch>
        </p:blipFill>
        <p:spPr bwMode="auto">
          <a:xfrm>
            <a:off x="9355138" y="4645025"/>
            <a:ext cx="260032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>
          <a:xfrm>
            <a:off x="1524000" y="284163"/>
            <a:ext cx="9144000" cy="915987"/>
          </a:xfrm>
        </p:spPr>
        <p:txBody>
          <a:bodyPr/>
          <a:lstStyle/>
          <a:p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Поход на Сухотино</a:t>
            </a:r>
          </a:p>
        </p:txBody>
      </p:sp>
      <p:sp>
        <p:nvSpPr>
          <p:cNvPr id="61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344613"/>
            <a:ext cx="9144000" cy="598487"/>
          </a:xfrm>
        </p:spPr>
        <p:txBody>
          <a:bodyPr/>
          <a:lstStyle/>
          <a:p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5 октября</a:t>
            </a:r>
          </a:p>
        </p:txBody>
      </p:sp>
      <p:pic>
        <p:nvPicPr>
          <p:cNvPr id="6148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8" b="28333"/>
          <a:stretch>
            <a:fillRect/>
          </a:stretch>
        </p:blipFill>
        <p:spPr bwMode="auto">
          <a:xfrm>
            <a:off x="381000" y="1943100"/>
            <a:ext cx="43243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t="4305" r="8125" b="13611"/>
          <a:stretch>
            <a:fillRect/>
          </a:stretch>
        </p:blipFill>
        <p:spPr bwMode="auto">
          <a:xfrm>
            <a:off x="6943725" y="1943100"/>
            <a:ext cx="46990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mtClean="0"/>
              <a:t>«</a:t>
            </a:r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Золотая осень»</a:t>
            </a: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838200" y="1425575"/>
            <a:ext cx="10515600" cy="78422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12 октября 2019 г. в СРЦ «Надежда»</a:t>
            </a:r>
          </a:p>
        </p:txBody>
      </p:sp>
      <p:pic>
        <p:nvPicPr>
          <p:cNvPr id="717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7917" r="11458" b="2499"/>
          <a:stretch>
            <a:fillRect/>
          </a:stretch>
        </p:blipFill>
        <p:spPr bwMode="auto">
          <a:xfrm>
            <a:off x="3924300" y="2901950"/>
            <a:ext cx="43434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3612" r="3021" b="3889"/>
          <a:stretch>
            <a:fillRect/>
          </a:stretch>
        </p:blipFill>
        <p:spPr bwMode="auto">
          <a:xfrm>
            <a:off x="161925" y="2033588"/>
            <a:ext cx="3649663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t="16945" r="9062" b="-972"/>
          <a:stretch>
            <a:fillRect/>
          </a:stretch>
        </p:blipFill>
        <p:spPr bwMode="auto">
          <a:xfrm>
            <a:off x="8380413" y="1946275"/>
            <a:ext cx="35814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665" r="3751" b="5324"/>
          <a:stretch>
            <a:fillRect/>
          </a:stretch>
        </p:blipFill>
        <p:spPr bwMode="auto">
          <a:xfrm>
            <a:off x="142875" y="1933575"/>
            <a:ext cx="357028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1787525"/>
            <a:ext cx="39878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mtClean="0"/>
              <a:t>«</a:t>
            </a:r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Золотая осень»</a:t>
            </a:r>
            <a:endParaRPr lang="ru-RU" altLang="ru-RU" smtClean="0">
              <a:latin typeface="Microsoft JhengHei Light"/>
              <a:ea typeface="Microsoft JhengHei Light"/>
              <a:cs typeface="Microsoft JhengHei Light"/>
            </a:endParaRPr>
          </a:p>
        </p:txBody>
      </p:sp>
      <p:sp>
        <p:nvSpPr>
          <p:cNvPr id="8197" name="Объект 2"/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12 октября в КДКБ, отделения травматологии и кардиоэндокринологии </a:t>
            </a:r>
          </a:p>
        </p:txBody>
      </p:sp>
      <p:pic>
        <p:nvPicPr>
          <p:cNvPr id="8198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4652" r="4897"/>
          <a:stretch>
            <a:fillRect/>
          </a:stretch>
        </p:blipFill>
        <p:spPr bwMode="auto">
          <a:xfrm>
            <a:off x="3219450" y="3189288"/>
            <a:ext cx="57531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«Правильное питание»</a:t>
            </a:r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838200" y="1481138"/>
            <a:ext cx="10515600" cy="167005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29 октября проведена лекция в школе №31 </a:t>
            </a:r>
          </a:p>
        </p:txBody>
      </p:sp>
      <p:pic>
        <p:nvPicPr>
          <p:cNvPr id="922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21597" r="5521" b="5324"/>
          <a:stretch>
            <a:fillRect/>
          </a:stretch>
        </p:blipFill>
        <p:spPr bwMode="auto">
          <a:xfrm>
            <a:off x="2271713" y="2038350"/>
            <a:ext cx="7648575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smtClean="0">
                <a:latin typeface="Microsoft JhengHei Light"/>
                <a:ea typeface="Microsoft JhengHei Light"/>
                <a:cs typeface="Microsoft JhengHei Light"/>
              </a:rPr>
              <a:t>«Гигиена тела и сна»</a:t>
            </a:r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838200" y="1454150"/>
            <a:ext cx="10515600" cy="4351338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mtClean="0">
                <a:latin typeface="Microsoft JhengHei Light"/>
                <a:ea typeface="Microsoft JhengHei Light"/>
                <a:cs typeface="Microsoft JhengHei Light"/>
              </a:rPr>
              <a:t>30 октября проведена лекция в школе №31</a:t>
            </a:r>
          </a:p>
        </p:txBody>
      </p:sp>
      <p:pic>
        <p:nvPicPr>
          <p:cNvPr id="1024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9" t="21204" r="5000"/>
          <a:stretch>
            <a:fillRect/>
          </a:stretch>
        </p:blipFill>
        <p:spPr bwMode="auto">
          <a:xfrm>
            <a:off x="2516188" y="1981200"/>
            <a:ext cx="71596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</TotalTime>
  <Words>292</Words>
  <Application>Microsoft Office PowerPoint</Application>
  <PresentationFormat>Широкоэкранный</PresentationFormat>
  <Paragraphs>47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Calibri</vt:lpstr>
      <vt:lpstr>Arial</vt:lpstr>
      <vt:lpstr>Calibri Light</vt:lpstr>
      <vt:lpstr>Microsoft JhengHei Light</vt:lpstr>
      <vt:lpstr>Times New Roman</vt:lpstr>
      <vt:lpstr>Тема Office</vt:lpstr>
      <vt:lpstr>ФГБОУ ВО ЧГМА Минздрава РФ</vt:lpstr>
      <vt:lpstr>Презентация PowerPoint</vt:lpstr>
      <vt:lpstr>Мероприятия за 2019 – 2020 год</vt:lpstr>
      <vt:lpstr>«Дай пятёру волонтёру»</vt:lpstr>
      <vt:lpstr>Поход на Сухотино</vt:lpstr>
      <vt:lpstr>«Золотая осень»</vt:lpstr>
      <vt:lpstr>«Золотая осень»</vt:lpstr>
      <vt:lpstr>«Правильное питание»</vt:lpstr>
      <vt:lpstr>«Гигиена тела и сна»</vt:lpstr>
      <vt:lpstr>«Хеллоуин»</vt:lpstr>
      <vt:lpstr>«Хеллоуин»</vt:lpstr>
      <vt:lpstr>«Время поиграть»</vt:lpstr>
      <vt:lpstr>Форум «Чита – город молодых»</vt:lpstr>
      <vt:lpstr>«Безопасный Новый Год»</vt:lpstr>
      <vt:lpstr>«Книга – лучший друг»</vt:lpstr>
      <vt:lpstr>Обучение волонтёров в рамках проекта  «Дети, не болейте»</vt:lpstr>
      <vt:lpstr>«Сделай мир лучше – начни с себя»</vt:lpstr>
      <vt:lpstr>«Благотворительная ёлочка»</vt:lpstr>
      <vt:lpstr>«Новогодний утренник»</vt:lpstr>
      <vt:lpstr>«Новогодний утренник»</vt:lpstr>
      <vt:lpstr>«Новогодний утренник»</vt:lpstr>
      <vt:lpstr>«Новогодний утренник»</vt:lpstr>
      <vt:lpstr>«Время поиграть»</vt:lpstr>
      <vt:lpstr>«23 февраля» и «8 марта»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1</cp:lastModifiedBy>
  <cp:revision>15</cp:revision>
  <dcterms:created xsi:type="dcterms:W3CDTF">2020-05-27T06:03:16Z</dcterms:created>
  <dcterms:modified xsi:type="dcterms:W3CDTF">2020-06-08T06:36:07Z</dcterms:modified>
</cp:coreProperties>
</file>